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9903600" cx="685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19">
          <p15:clr>
            <a:srgbClr val="A4A3A4"/>
          </p15:clr>
        </p15:guide>
        <p15:guide id="2" pos="2160">
          <p15:clr>
            <a:srgbClr val="A4A3A4"/>
          </p15:clr>
        </p15:guide>
      </p15:sldGuideLst>
    </p:ext>
    <p:ext uri="http://customooxmlschemas.google.com/">
      <go:slidesCustomData xmlns:go="http://customooxmlschemas.google.com/" r:id="rId7" roundtripDataSignature="AMtx7mglsr0ALgLhONK4bXjbhkuf1MUJd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19" orient="horz"/>
        <p:guide pos="216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42074" y="685800"/>
            <a:ext cx="237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2242074" y="685800"/>
            <a:ext cx="237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4"/>
          <p:cNvSpPr txBox="1"/>
          <p:nvPr>
            <p:ph type="ctrTitle"/>
          </p:nvPr>
        </p:nvSpPr>
        <p:spPr>
          <a:xfrm>
            <a:off x="233781" y="1433649"/>
            <a:ext cx="6390300" cy="3952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4"/>
          <p:cNvSpPr txBox="1"/>
          <p:nvPr>
            <p:ph idx="1" type="subTitle"/>
          </p:nvPr>
        </p:nvSpPr>
        <p:spPr>
          <a:xfrm>
            <a:off x="233775" y="5456992"/>
            <a:ext cx="6390300" cy="1526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4"/>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5"/>
          <p:cNvSpPr txBox="1"/>
          <p:nvPr>
            <p:ph type="title"/>
          </p:nvPr>
        </p:nvSpPr>
        <p:spPr>
          <a:xfrm>
            <a:off x="233775" y="856878"/>
            <a:ext cx="6390300" cy="110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5"/>
          <p:cNvSpPr txBox="1"/>
          <p:nvPr>
            <p:ph idx="1" type="body"/>
          </p:nvPr>
        </p:nvSpPr>
        <p:spPr>
          <a:xfrm>
            <a:off x="233775" y="2219044"/>
            <a:ext cx="6390300" cy="65781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6" name="Google Shape;16;p5"/>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6"/>
          <p:cNvSpPr txBox="1"/>
          <p:nvPr>
            <p:ph type="title"/>
          </p:nvPr>
        </p:nvSpPr>
        <p:spPr>
          <a:xfrm>
            <a:off x="233775" y="4141374"/>
            <a:ext cx="6390300" cy="1620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6"/>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7"/>
          <p:cNvSpPr txBox="1"/>
          <p:nvPr>
            <p:ph type="title"/>
          </p:nvPr>
        </p:nvSpPr>
        <p:spPr>
          <a:xfrm>
            <a:off x="233775" y="856878"/>
            <a:ext cx="6390300" cy="110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7"/>
          <p:cNvSpPr txBox="1"/>
          <p:nvPr>
            <p:ph idx="1" type="body"/>
          </p:nvPr>
        </p:nvSpPr>
        <p:spPr>
          <a:xfrm>
            <a:off x="233775" y="2219044"/>
            <a:ext cx="3000000" cy="65781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3" name="Google Shape;23;p7"/>
          <p:cNvSpPr txBox="1"/>
          <p:nvPr>
            <p:ph idx="2" type="body"/>
          </p:nvPr>
        </p:nvSpPr>
        <p:spPr>
          <a:xfrm>
            <a:off x="3624300" y="2219044"/>
            <a:ext cx="3000000" cy="65781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4" name="Google Shape;24;p7"/>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8"/>
          <p:cNvSpPr txBox="1"/>
          <p:nvPr>
            <p:ph type="title"/>
          </p:nvPr>
        </p:nvSpPr>
        <p:spPr>
          <a:xfrm>
            <a:off x="233775" y="856878"/>
            <a:ext cx="6390300" cy="110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8"/>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9"/>
          <p:cNvSpPr txBox="1"/>
          <p:nvPr>
            <p:ph type="title"/>
          </p:nvPr>
        </p:nvSpPr>
        <p:spPr>
          <a:xfrm>
            <a:off x="233775" y="1069785"/>
            <a:ext cx="2106000" cy="14550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9"/>
          <p:cNvSpPr txBox="1"/>
          <p:nvPr>
            <p:ph idx="1" type="body"/>
          </p:nvPr>
        </p:nvSpPr>
        <p:spPr>
          <a:xfrm>
            <a:off x="233775" y="2675618"/>
            <a:ext cx="2106000" cy="61218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1" name="Google Shape;31;p9"/>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0"/>
          <p:cNvSpPr txBox="1"/>
          <p:nvPr>
            <p:ph type="title"/>
          </p:nvPr>
        </p:nvSpPr>
        <p:spPr>
          <a:xfrm>
            <a:off x="367688" y="866746"/>
            <a:ext cx="4775700" cy="7876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0"/>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1"/>
          <p:cNvSpPr/>
          <p:nvPr/>
        </p:nvSpPr>
        <p:spPr>
          <a:xfrm>
            <a:off x="3429000" y="48"/>
            <a:ext cx="3429000" cy="9903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1"/>
          <p:cNvSpPr txBox="1"/>
          <p:nvPr>
            <p:ph type="title"/>
          </p:nvPr>
        </p:nvSpPr>
        <p:spPr>
          <a:xfrm>
            <a:off x="199125" y="2374428"/>
            <a:ext cx="3033900" cy="2854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1"/>
          <p:cNvSpPr txBox="1"/>
          <p:nvPr>
            <p:ph idx="1" type="subTitle"/>
          </p:nvPr>
        </p:nvSpPr>
        <p:spPr>
          <a:xfrm>
            <a:off x="199125" y="5397207"/>
            <a:ext cx="3033900" cy="2378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1"/>
          <p:cNvSpPr txBox="1"/>
          <p:nvPr>
            <p:ph idx="2" type="body"/>
          </p:nvPr>
        </p:nvSpPr>
        <p:spPr>
          <a:xfrm>
            <a:off x="3704625" y="1394418"/>
            <a:ext cx="2877600" cy="71148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1600"/>
              </a:spcBef>
              <a:spcAft>
                <a:spcPts val="0"/>
              </a:spcAft>
              <a:buClr>
                <a:schemeClr val="dk1"/>
              </a:buClr>
              <a:buSzPts val="1400"/>
              <a:buChar char="○"/>
              <a:defRPr>
                <a:solidFill>
                  <a:schemeClr val="dk1"/>
                </a:solidFill>
              </a:defRPr>
            </a:lvl2pPr>
            <a:lvl3pPr indent="-317500" lvl="2" marL="1371600" algn="l">
              <a:lnSpc>
                <a:spcPct val="115000"/>
              </a:lnSpc>
              <a:spcBef>
                <a:spcPts val="1600"/>
              </a:spcBef>
              <a:spcAft>
                <a:spcPts val="0"/>
              </a:spcAft>
              <a:buClr>
                <a:schemeClr val="dk1"/>
              </a:buClr>
              <a:buSzPts val="1400"/>
              <a:buChar char="■"/>
              <a:defRPr>
                <a:solidFill>
                  <a:schemeClr val="dk1"/>
                </a:solidFill>
              </a:defRPr>
            </a:lvl3pPr>
            <a:lvl4pPr indent="-317500" lvl="3" marL="1828800" algn="l">
              <a:lnSpc>
                <a:spcPct val="115000"/>
              </a:lnSpc>
              <a:spcBef>
                <a:spcPts val="1600"/>
              </a:spcBef>
              <a:spcAft>
                <a:spcPts val="0"/>
              </a:spcAft>
              <a:buClr>
                <a:schemeClr val="dk1"/>
              </a:buClr>
              <a:buSzPts val="1400"/>
              <a:buChar char="●"/>
              <a:defRPr>
                <a:solidFill>
                  <a:schemeClr val="dk1"/>
                </a:solidFill>
              </a:defRPr>
            </a:lvl4pPr>
            <a:lvl5pPr indent="-317500" lvl="4" marL="2286000" algn="l">
              <a:lnSpc>
                <a:spcPct val="115000"/>
              </a:lnSpc>
              <a:spcBef>
                <a:spcPts val="1600"/>
              </a:spcBef>
              <a:spcAft>
                <a:spcPts val="0"/>
              </a:spcAft>
              <a:buClr>
                <a:schemeClr val="dk1"/>
              </a:buClr>
              <a:buSzPts val="1400"/>
              <a:buChar char="○"/>
              <a:defRPr>
                <a:solidFill>
                  <a:schemeClr val="dk1"/>
                </a:solidFill>
              </a:defRPr>
            </a:lvl5pPr>
            <a:lvl6pPr indent="-317500" lvl="5" marL="2743200" algn="l">
              <a:lnSpc>
                <a:spcPct val="115000"/>
              </a:lnSpc>
              <a:spcBef>
                <a:spcPts val="1600"/>
              </a:spcBef>
              <a:spcAft>
                <a:spcPts val="0"/>
              </a:spcAft>
              <a:buClr>
                <a:schemeClr val="dk1"/>
              </a:buClr>
              <a:buSzPts val="1400"/>
              <a:buChar char="■"/>
              <a:defRPr>
                <a:solidFill>
                  <a:schemeClr val="dk1"/>
                </a:solidFill>
              </a:defRPr>
            </a:lvl6pPr>
            <a:lvl7pPr indent="-317500" lvl="6" marL="3200400" algn="l">
              <a:lnSpc>
                <a:spcPct val="115000"/>
              </a:lnSpc>
              <a:spcBef>
                <a:spcPts val="1600"/>
              </a:spcBef>
              <a:spcAft>
                <a:spcPts val="0"/>
              </a:spcAft>
              <a:buClr>
                <a:schemeClr val="dk1"/>
              </a:buClr>
              <a:buSzPts val="1400"/>
              <a:buChar char="●"/>
              <a:defRPr>
                <a:solidFill>
                  <a:schemeClr val="dk1"/>
                </a:solidFill>
              </a:defRPr>
            </a:lvl7pPr>
            <a:lvl8pPr indent="-317500" lvl="7" marL="3657600" algn="l">
              <a:lnSpc>
                <a:spcPct val="115000"/>
              </a:lnSpc>
              <a:spcBef>
                <a:spcPts val="1600"/>
              </a:spcBef>
              <a:spcAft>
                <a:spcPts val="0"/>
              </a:spcAft>
              <a:buClr>
                <a:schemeClr val="dk1"/>
              </a:buClr>
              <a:buSzPts val="1400"/>
              <a:buChar char="○"/>
              <a:defRPr>
                <a:solidFill>
                  <a:schemeClr val="dk1"/>
                </a:solidFill>
              </a:defRPr>
            </a:lvl8pPr>
            <a:lvl9pPr indent="-317500" lvl="8" marL="4114800" algn="l">
              <a:lnSpc>
                <a:spcPct val="115000"/>
              </a:lnSpc>
              <a:spcBef>
                <a:spcPts val="1600"/>
              </a:spcBef>
              <a:spcAft>
                <a:spcPts val="1600"/>
              </a:spcAft>
              <a:buClr>
                <a:schemeClr val="dk1"/>
              </a:buClr>
              <a:buSzPts val="1400"/>
              <a:buChar char="■"/>
              <a:defRPr>
                <a:solidFill>
                  <a:schemeClr val="dk1"/>
                </a:solidFill>
              </a:defRPr>
            </a:lvl9pPr>
          </a:lstStyle>
          <a:p/>
        </p:txBody>
      </p:sp>
      <p:sp>
        <p:nvSpPr>
          <p:cNvPr id="40" name="Google Shape;40;p11"/>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2"/>
          <p:cNvSpPr txBox="1"/>
          <p:nvPr>
            <p:ph idx="1" type="body"/>
          </p:nvPr>
        </p:nvSpPr>
        <p:spPr>
          <a:xfrm>
            <a:off x="233775" y="8145800"/>
            <a:ext cx="4499100" cy="11652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43" name="Google Shape;43;p12"/>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3"/>
          <p:cNvSpPr txBox="1"/>
          <p:nvPr>
            <p:ph hasCustomPrompt="1" type="title"/>
          </p:nvPr>
        </p:nvSpPr>
        <p:spPr>
          <a:xfrm>
            <a:off x="233775" y="2129799"/>
            <a:ext cx="6390300" cy="3780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p:nvPr>
            <p:ph idx="1" type="body"/>
          </p:nvPr>
        </p:nvSpPr>
        <p:spPr>
          <a:xfrm>
            <a:off x="233775" y="6069481"/>
            <a:ext cx="6390300" cy="25047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47" name="Google Shape;47;p13"/>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4"/>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233775" y="856878"/>
            <a:ext cx="6390300" cy="11028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
          <p:cNvSpPr txBox="1"/>
          <p:nvPr>
            <p:ph idx="1" type="body"/>
          </p:nvPr>
        </p:nvSpPr>
        <p:spPr>
          <a:xfrm>
            <a:off x="233775" y="2219044"/>
            <a:ext cx="6390300" cy="65781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lt2"/>
              </a:buClr>
              <a:buSzPts val="1800"/>
              <a:buFont typeface="Arial"/>
              <a:buChar char="●"/>
              <a:defRPr b="0" i="0" sz="1800" u="none" cap="none" strike="noStrike">
                <a:solidFill>
                  <a:schemeClr val="lt2"/>
                </a:solidFill>
                <a:latin typeface="Arial"/>
                <a:ea typeface="Arial"/>
                <a:cs typeface="Arial"/>
                <a:sym typeface="Arial"/>
              </a:defRPr>
            </a:lvl1pPr>
            <a:lvl2pPr indent="-317500" lvl="1" marL="9144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2pPr>
            <a:lvl3pPr indent="-317500" lvl="2" marL="13716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3pPr>
            <a:lvl4pPr indent="-317500" lvl="3" marL="18288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4pPr>
            <a:lvl5pPr indent="-317500" lvl="4" marL="22860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5pPr>
            <a:lvl6pPr indent="-317500" lvl="5" marL="27432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6pPr>
            <a:lvl7pPr indent="-317500" lvl="6" marL="32004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7pPr>
            <a:lvl8pPr indent="-317500" lvl="7" marL="36576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8pPr>
            <a:lvl9pPr indent="-317500" lvl="8" marL="4114800" marR="0" rtl="0" algn="l">
              <a:lnSpc>
                <a:spcPct val="115000"/>
              </a:lnSpc>
              <a:spcBef>
                <a:spcPts val="1600"/>
              </a:spcBef>
              <a:spcAft>
                <a:spcPts val="1600"/>
              </a:spcAft>
              <a:buClr>
                <a:schemeClr val="lt2"/>
              </a:buClr>
              <a:buSzPts val="1400"/>
              <a:buFont typeface="Arial"/>
              <a:buChar char="■"/>
              <a:defRPr b="0" i="0" sz="1400" u="none" cap="none" strike="noStrike">
                <a:solidFill>
                  <a:schemeClr val="lt2"/>
                </a:solidFill>
                <a:latin typeface="Arial"/>
                <a:ea typeface="Arial"/>
                <a:cs typeface="Arial"/>
                <a:sym typeface="Arial"/>
              </a:defRPr>
            </a:lvl9pPr>
          </a:lstStyle>
          <a:p/>
        </p:txBody>
      </p:sp>
      <p:sp>
        <p:nvSpPr>
          <p:cNvPr id="8" name="Google Shape;8;p3"/>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
          <p:cNvSpPr txBox="1"/>
          <p:nvPr/>
        </p:nvSpPr>
        <p:spPr>
          <a:xfrm>
            <a:off x="664050" y="2280225"/>
            <a:ext cx="5529900" cy="5814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lang="nl" sz="3600">
                <a:latin typeface="Calibri"/>
                <a:ea typeface="Calibri"/>
                <a:cs typeface="Calibri"/>
                <a:sym typeface="Calibri"/>
              </a:rPr>
              <a:t>Aan tafel met Jezus</a:t>
            </a:r>
            <a:endParaRPr b="0" i="0" sz="3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600"/>
              <a:buFont typeface="Arial"/>
              <a:buNone/>
            </a:pPr>
            <a:br>
              <a:rPr lang="nl" sz="1600">
                <a:latin typeface="Calibri"/>
                <a:ea typeface="Calibri"/>
                <a:cs typeface="Calibri"/>
                <a:sym typeface="Calibri"/>
              </a:rPr>
            </a:br>
            <a:r>
              <a:rPr i="1" lang="nl" sz="1600">
                <a:solidFill>
                  <a:srgbClr val="F39430"/>
                </a:solidFill>
              </a:rPr>
              <a:t>Lucas 24:29-30</a:t>
            </a:r>
            <a:endParaRPr b="0" i="0" sz="1600" u="none" cap="none" strike="noStrike">
              <a:solidFill>
                <a:srgbClr val="000000"/>
              </a:solidFill>
              <a:latin typeface="Calibri"/>
              <a:ea typeface="Calibri"/>
              <a:cs typeface="Calibri"/>
              <a:sym typeface="Calibri"/>
            </a:endParaRPr>
          </a:p>
          <a:p>
            <a:pPr indent="0" lvl="0" marL="0" rtl="0" algn="ctr">
              <a:lnSpc>
                <a:spcPct val="115000"/>
              </a:lnSpc>
              <a:spcBef>
                <a:spcPts val="0"/>
              </a:spcBef>
              <a:spcAft>
                <a:spcPts val="0"/>
              </a:spcAft>
              <a:buNone/>
            </a:pPr>
            <a:r>
              <a:rPr i="1" lang="nl" sz="1600">
                <a:solidFill>
                  <a:srgbClr val="F39430"/>
                </a:solidFill>
              </a:rPr>
              <a:t>De twee leerlingen hielden hem tegen en zeiden: ‘Blijf toch bij ons. Want de dag is bijna voorbij, het wordt al donker.’ Toen ging Jezus met hen mee. Tijdens het eten nam Jezus het brood. Hij dankte God, brak het brood in stukken en deelde het uit.  </a:t>
            </a:r>
            <a:br>
              <a:rPr i="1" lang="nl" sz="1600">
                <a:solidFill>
                  <a:srgbClr val="F39430"/>
                </a:solidFill>
              </a:rPr>
            </a:br>
            <a:endParaRPr sz="1100"/>
          </a:p>
          <a:p>
            <a:pPr indent="0" lvl="0" marL="0" marR="0" rtl="0" algn="ctr">
              <a:lnSpc>
                <a:spcPct val="100000"/>
              </a:lnSpc>
              <a:spcBef>
                <a:spcPts val="0"/>
              </a:spcBef>
              <a:spcAft>
                <a:spcPts val="0"/>
              </a:spcAft>
              <a:buClr>
                <a:srgbClr val="000000"/>
              </a:buClr>
              <a:buSzPts val="1600"/>
              <a:buFont typeface="Arial"/>
              <a:buNone/>
            </a:pPr>
            <a:r>
              <a:t/>
            </a:r>
            <a:endParaRPr i="1" sz="1600">
              <a:solidFill>
                <a:srgbClr val="F39430"/>
              </a:solidFill>
            </a:endParaRPr>
          </a:p>
          <a:p>
            <a:pPr indent="0" lvl="0" marL="0" marR="0" rtl="0" algn="l">
              <a:lnSpc>
                <a:spcPct val="100000"/>
              </a:lnSpc>
              <a:spcBef>
                <a:spcPts val="0"/>
              </a:spcBef>
              <a:spcAft>
                <a:spcPts val="0"/>
              </a:spcAft>
              <a:buClr>
                <a:srgbClr val="000000"/>
              </a:buClr>
              <a:buSzPts val="1600"/>
              <a:buFont typeface="Arial"/>
              <a:buNone/>
            </a:pPr>
            <a:r>
              <a:rPr b="1" i="0" lang="nl" sz="1600" u="none" cap="none" strike="noStrike">
                <a:solidFill>
                  <a:srgbClr val="000000"/>
                </a:solidFill>
                <a:latin typeface="Calibri"/>
                <a:ea typeface="Calibri"/>
                <a:cs typeface="Calibri"/>
                <a:sym typeface="Calibri"/>
              </a:rPr>
              <a:t>Opdracht:	</a:t>
            </a:r>
            <a:br>
              <a:rPr b="1" i="0" lang="nl" sz="1600" u="none" cap="none" strike="noStrike">
                <a:solidFill>
                  <a:srgbClr val="000000"/>
                </a:solidFill>
                <a:latin typeface="Calibri"/>
                <a:ea typeface="Calibri"/>
                <a:cs typeface="Calibri"/>
                <a:sym typeface="Calibri"/>
              </a:rPr>
            </a:br>
            <a:endParaRPr sz="1100"/>
          </a:p>
          <a:p>
            <a:pPr indent="0" lvl="0" marL="0" rtl="0" algn="l">
              <a:lnSpc>
                <a:spcPct val="115000"/>
              </a:lnSpc>
              <a:spcBef>
                <a:spcPts val="0"/>
              </a:spcBef>
              <a:spcAft>
                <a:spcPts val="0"/>
              </a:spcAft>
              <a:buNone/>
            </a:pPr>
            <a:r>
              <a:rPr lang="nl" sz="1600">
                <a:latin typeface="Calibri"/>
                <a:ea typeface="Calibri"/>
                <a:cs typeface="Calibri"/>
                <a:sym typeface="Calibri"/>
              </a:rPr>
              <a:t>Stel je voor dat je aan tafel zit bij Jezus.</a:t>
            </a:r>
            <a:endParaRPr sz="1600">
              <a:latin typeface="Calibri"/>
              <a:ea typeface="Calibri"/>
              <a:cs typeface="Calibri"/>
              <a:sym typeface="Calibri"/>
            </a:endParaRPr>
          </a:p>
          <a:p>
            <a:pPr indent="0" lvl="0" marL="0" rtl="0" algn="l">
              <a:lnSpc>
                <a:spcPct val="115000"/>
              </a:lnSpc>
              <a:spcBef>
                <a:spcPts val="0"/>
              </a:spcBef>
              <a:spcAft>
                <a:spcPts val="0"/>
              </a:spcAft>
              <a:buNone/>
            </a:pPr>
            <a:r>
              <a:rPr lang="nl" sz="1600">
                <a:latin typeface="Calibri"/>
                <a:ea typeface="Calibri"/>
                <a:cs typeface="Calibri"/>
                <a:sym typeface="Calibri"/>
              </a:rPr>
              <a:t>Wat zou je hem willen vragen of vertellen? </a:t>
            </a:r>
            <a:br>
              <a:rPr lang="nl" sz="1600">
                <a:latin typeface="Calibri"/>
                <a:ea typeface="Calibri"/>
                <a:cs typeface="Calibri"/>
                <a:sym typeface="Calibri"/>
              </a:rPr>
            </a:br>
            <a:r>
              <a:rPr lang="nl" sz="1600">
                <a:latin typeface="Calibri"/>
                <a:ea typeface="Calibri"/>
                <a:cs typeface="Calibri"/>
                <a:sym typeface="Calibri"/>
              </a:rPr>
              <a:t>Dit mag je schrijven op tekenen op een papier. </a:t>
            </a:r>
            <a:br>
              <a:rPr lang="nl" sz="1600">
                <a:latin typeface="Calibri"/>
                <a:ea typeface="Calibri"/>
                <a:cs typeface="Calibri"/>
                <a:sym typeface="Calibri"/>
              </a:rPr>
            </a:br>
            <a:r>
              <a:rPr lang="nl" sz="1600">
                <a:latin typeface="Calibri"/>
                <a:ea typeface="Calibri"/>
                <a:cs typeface="Calibri"/>
                <a:sym typeface="Calibri"/>
              </a:rPr>
              <a:t>Leg jouw papier op het bord van Jezus. Nu ligt het op Zijn bordje!</a:t>
            </a:r>
            <a:endParaRPr sz="160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b="1" i="0" sz="100" u="none" cap="none" strike="noStrike">
              <a:solidFill>
                <a:srgbClr val="000000"/>
              </a:solidFill>
              <a:latin typeface="Calibri"/>
              <a:ea typeface="Calibri"/>
              <a:cs typeface="Calibri"/>
              <a:sym typeface="Calibri"/>
            </a:endParaRPr>
          </a:p>
          <a:p>
            <a:pPr indent="0" lvl="0" marL="0" rtl="0" algn="l">
              <a:lnSpc>
                <a:spcPct val="115000"/>
              </a:lnSpc>
              <a:spcBef>
                <a:spcPts val="0"/>
              </a:spcBef>
              <a:spcAft>
                <a:spcPts val="0"/>
              </a:spcAft>
              <a:buNone/>
            </a:pPr>
            <a:r>
              <a:t/>
            </a:r>
            <a:endParaRPr b="1" sz="160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CE5CD"/>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